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9" dt="2021-07-26T02:40:5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66" d="100"/>
          <a:sy n="66" d="100"/>
        </p:scale>
        <p:origin x="110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modSld">
      <pc:chgData name="Sam Min" userId="2c486e0831a7b967" providerId="LiveId" clId="{12598801-6509-4E3E-8501-C5BE07F012F9}" dt="2021-07-26T02:40:57.137" v="83" actId="1076"/>
      <pc:docMkLst>
        <pc:docMk/>
      </pc:docMkLst>
      <pc:sldChg chg="addSp modSp mod">
        <pc:chgData name="Sam Min" userId="2c486e0831a7b967" providerId="LiveId" clId="{12598801-6509-4E3E-8501-C5BE07F012F9}" dt="2021-07-10T21:47:36.259" v="3" actId="164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modSp mod">
        <pc:chgData name="Sam Min" userId="2c486e0831a7b967" providerId="LiveId" clId="{12598801-6509-4E3E-8501-C5BE07F012F9}" dt="2021-07-26T02:35:55.138" v="19" actId="164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grpChg chg="add 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3" creationId="{CBB2EFDB-6F3E-44C9-8670-BE9A696724FA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</pc:sldChg>
      <pc:sldChg chg="addSp modSp mod">
        <pc:chgData name="Sam Min" userId="2c486e0831a7b967" providerId="LiveId" clId="{12598801-6509-4E3E-8501-C5BE07F012F9}" dt="2021-07-26T02:39:31.040" v="61" actId="1035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39:31.040" v="61" actId="1035"/>
          <ac:spMkLst>
            <pc:docMk/>
            <pc:sldMk cId="595393927" sldId="265"/>
            <ac:spMk id="6" creationId="{B0C36482-BEAC-4441-8B11-D70166B7D474}"/>
          </ac:spMkLst>
        </pc:spChg>
        <pc:grpChg chg="add mod">
          <ac:chgData name="Sam Min" userId="2c486e0831a7b967" providerId="LiveId" clId="{12598801-6509-4E3E-8501-C5BE07F012F9}" dt="2021-07-26T02:39:10.307" v="33" actId="1076"/>
          <ac:grpSpMkLst>
            <pc:docMk/>
            <pc:sldMk cId="595393927" sldId="265"/>
            <ac:grpSpMk id="2" creationId="{D355DDB3-F15D-4B1A-8980-CE186B102634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</pc:sldChg>
      <pc:sldChg chg="addSp modSp mod">
        <pc:chgData name="Sam Min" userId="2c486e0831a7b967" providerId="LiveId" clId="{12598801-6509-4E3E-8501-C5BE07F012F9}" dt="2021-07-26T02:40:13.099" v="67" actId="164"/>
        <pc:sldMkLst>
          <pc:docMk/>
          <pc:sldMk cId="3747372080" sldId="266"/>
        </pc:sldMkLst>
        <pc:spChg chg="add mod">
          <ac:chgData name="Sam Min" userId="2c486e0831a7b967" providerId="LiveId" clId="{12598801-6509-4E3E-8501-C5BE07F012F9}" dt="2021-07-26T02:40:13.099" v="67" actId="164"/>
          <ac:spMkLst>
            <pc:docMk/>
            <pc:sldMk cId="3747372080" sldId="266"/>
            <ac:spMk id="6" creationId="{54431032-730F-484C-AC1A-1FF1E8CCF67A}"/>
          </ac:spMkLst>
        </pc:spChg>
        <pc:grpChg chg="add mod">
          <ac:chgData name="Sam Min" userId="2c486e0831a7b967" providerId="LiveId" clId="{12598801-6509-4E3E-8501-C5BE07F012F9}" dt="2021-07-26T02:40:13.099" v="67" actId="164"/>
          <ac:grpSpMkLst>
            <pc:docMk/>
            <pc:sldMk cId="3747372080" sldId="266"/>
            <ac:grpSpMk id="2" creationId="{9590AD27-A143-4B90-A034-DF0E95670647}"/>
          </ac:grpSpMkLst>
        </pc:grpChg>
        <pc:grpChg chg="mod">
          <ac:chgData name="Sam Min" userId="2c486e0831a7b967" providerId="LiveId" clId="{12598801-6509-4E3E-8501-C5BE07F012F9}" dt="2021-07-26T02:40:13.099" v="67" actId="164"/>
          <ac:grpSpMkLst>
            <pc:docMk/>
            <pc:sldMk cId="3747372080" sldId="266"/>
            <ac:grpSpMk id="11" creationId="{3D8AF598-11E3-477C-A2BB-8691C04DE663}"/>
          </ac:grpSpMkLst>
        </pc:grpChg>
      </pc:sldChg>
      <pc:sldChg chg="addSp modSp mod">
        <pc:chgData name="Sam Min" userId="2c486e0831a7b967" providerId="LiveId" clId="{12598801-6509-4E3E-8501-C5BE07F012F9}" dt="2021-07-26T02:40:57.137" v="83" actId="1076"/>
        <pc:sldMkLst>
          <pc:docMk/>
          <pc:sldMk cId="1220929282" sldId="267"/>
        </pc:sldMkLst>
        <pc:spChg chg="add mod">
          <ac:chgData name="Sam Min" userId="2c486e0831a7b967" providerId="LiveId" clId="{12598801-6509-4E3E-8501-C5BE07F012F9}" dt="2021-07-26T02:40:55.234" v="81" actId="164"/>
          <ac:spMkLst>
            <pc:docMk/>
            <pc:sldMk cId="1220929282" sldId="267"/>
            <ac:spMk id="7" creationId="{6AB132B1-F3D6-4FF5-B83A-BB65D174C05B}"/>
          </ac:spMkLst>
        </pc:spChg>
        <pc:grpChg chg="add mod">
          <ac:chgData name="Sam Min" userId="2c486e0831a7b967" providerId="LiveId" clId="{12598801-6509-4E3E-8501-C5BE07F012F9}" dt="2021-07-26T02:40:57.137" v="83" actId="1076"/>
          <ac:grpSpMkLst>
            <pc:docMk/>
            <pc:sldMk cId="1220929282" sldId="267"/>
            <ac:grpSpMk id="2" creationId="{1D4A9E3E-0932-4DC4-9B72-CD7D8865AFB8}"/>
          </ac:grpSpMkLst>
        </pc:grpChg>
        <pc:grpChg chg="mod">
          <ac:chgData name="Sam Min" userId="2c486e0831a7b967" providerId="LiveId" clId="{12598801-6509-4E3E-8501-C5BE07F012F9}" dt="2021-07-26T02:40:55.234" v="81" actId="164"/>
          <ac:grpSpMkLst>
            <pc:docMk/>
            <pc:sldMk cId="1220929282" sldId="267"/>
            <ac:grpSpMk id="15" creationId="{968BABDC-8398-47B8-8FBD-69627D3263E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90AD27-A143-4B90-A034-DF0E95670647}"/>
              </a:ext>
            </a:extLst>
          </p:cNvPr>
          <p:cNvGrpSpPr/>
          <p:nvPr/>
        </p:nvGrpSpPr>
        <p:grpSpPr>
          <a:xfrm>
            <a:off x="2235200" y="347770"/>
            <a:ext cx="7315200" cy="7509296"/>
            <a:chOff x="2235200" y="347770"/>
            <a:chExt cx="7315200" cy="75092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8AF598-11E3-477C-A2BB-8691C04DE663}"/>
                </a:ext>
              </a:extLst>
            </p:cNvPr>
            <p:cNvGrpSpPr/>
            <p:nvPr/>
          </p:nvGrpSpPr>
          <p:grpSpPr>
            <a:xfrm>
              <a:off x="2235200" y="438149"/>
              <a:ext cx="7315200" cy="7418917"/>
              <a:chOff x="2235200" y="438149"/>
              <a:chExt cx="7315200" cy="7418917"/>
            </a:xfrm>
          </p:grpSpPr>
          <p:pic>
            <p:nvPicPr>
              <p:cNvPr id="7" name="Picture 6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EE904D5C-5644-42BD-986D-538F5B70D5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82"/>
              <a:stretch/>
            </p:blipFill>
            <p:spPr>
              <a:xfrm>
                <a:off x="3276172" y="1155700"/>
                <a:ext cx="5233256" cy="39116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49A744-0B81-4201-B266-7EE81AFCA123}"/>
                  </a:ext>
                </a:extLst>
              </p:cNvPr>
              <p:cNvSpPr/>
              <p:nvPr/>
            </p:nvSpPr>
            <p:spPr>
              <a:xfrm>
                <a:off x="2235200" y="438149"/>
                <a:ext cx="7315200" cy="74189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7DBB8D4-356A-41A2-8E95-757861385B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26" b="48889"/>
              <a:stretch/>
            </p:blipFill>
            <p:spPr>
              <a:xfrm>
                <a:off x="3359855" y="5006975"/>
                <a:ext cx="5067865" cy="1739574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431032-730F-484C-AC1A-1FF1E8CCF67A}"/>
                </a:ext>
              </a:extLst>
            </p:cNvPr>
            <p:cNvSpPr txBox="1"/>
            <p:nvPr/>
          </p:nvSpPr>
          <p:spPr>
            <a:xfrm>
              <a:off x="5232782" y="347770"/>
              <a:ext cx="1320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37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4A9E3E-0932-4DC4-9B72-CD7D8865AFB8}"/>
              </a:ext>
            </a:extLst>
          </p:cNvPr>
          <p:cNvGrpSpPr/>
          <p:nvPr/>
        </p:nvGrpSpPr>
        <p:grpSpPr>
          <a:xfrm>
            <a:off x="1924339" y="221738"/>
            <a:ext cx="8161867" cy="7188200"/>
            <a:chOff x="1924339" y="221738"/>
            <a:chExt cx="8161867" cy="71882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8BABDC-8398-47B8-8FBD-69627D3263EB}"/>
                </a:ext>
              </a:extLst>
            </p:cNvPr>
            <p:cNvGrpSpPr/>
            <p:nvPr/>
          </p:nvGrpSpPr>
          <p:grpSpPr>
            <a:xfrm>
              <a:off x="1924339" y="221738"/>
              <a:ext cx="8161867" cy="7188200"/>
              <a:chOff x="2607733" y="-846667"/>
              <a:chExt cx="8161867" cy="71882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BD30D75-E70C-491E-843A-F6CA3F67F2D1}"/>
                  </a:ext>
                </a:extLst>
              </p:cNvPr>
              <p:cNvGrpSpPr/>
              <p:nvPr/>
            </p:nvGrpSpPr>
            <p:grpSpPr>
              <a:xfrm>
                <a:off x="3492499" y="-88387"/>
                <a:ext cx="6421968" cy="5767403"/>
                <a:chOff x="3492499" y="-88387"/>
                <a:chExt cx="6421968" cy="5767403"/>
              </a:xfrm>
            </p:grpSpPr>
            <p:pic>
              <p:nvPicPr>
                <p:cNvPr id="11" name="Picture 10" descr="A person working on a car engin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DE515AB-6EE0-46C0-ACA2-5FB250C82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462" r="33290"/>
                <a:stretch/>
              </p:blipFill>
              <p:spPr>
                <a:xfrm>
                  <a:off x="3492500" y="-1"/>
                  <a:ext cx="6421967" cy="5679017"/>
                </a:xfrm>
                <a:prstGeom prst="rect">
                  <a:avLst/>
                </a:prstGeom>
              </p:spPr>
            </p:pic>
            <p:pic>
              <p:nvPicPr>
                <p:cNvPr id="9" name="Picture 8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2336A40-AFC9-4DAC-B506-E72EAE254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469"/>
                <a:stretch/>
              </p:blipFill>
              <p:spPr>
                <a:xfrm>
                  <a:off x="3492499" y="-88387"/>
                  <a:ext cx="6421967" cy="3517387"/>
                </a:xfrm>
                <a:prstGeom prst="rect">
                  <a:avLst/>
                </a:prstGeom>
              </p:spPr>
            </p:pic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3A50FD-D467-44E0-861A-B04873004EE0}"/>
                  </a:ext>
                </a:extLst>
              </p:cNvPr>
              <p:cNvSpPr/>
              <p:nvPr/>
            </p:nvSpPr>
            <p:spPr>
              <a:xfrm>
                <a:off x="2607733" y="-846667"/>
                <a:ext cx="8161867" cy="718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5267976" y="339268"/>
              <a:ext cx="1320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MK900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4001807" y="562711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55DDB3-F15D-4B1A-8980-CE186B102634}"/>
              </a:ext>
            </a:extLst>
          </p:cNvPr>
          <p:cNvGrpSpPr/>
          <p:nvPr/>
        </p:nvGrpSpPr>
        <p:grpSpPr>
          <a:xfrm>
            <a:off x="1784412" y="-923278"/>
            <a:ext cx="8460419" cy="8629095"/>
            <a:chOff x="1784412" y="-923278"/>
            <a:chExt cx="8460419" cy="86290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195F8E-D7CE-4E79-8AB9-0344AA41BDF5}"/>
                </a:ext>
              </a:extLst>
            </p:cNvPr>
            <p:cNvGrpSpPr/>
            <p:nvPr/>
          </p:nvGrpSpPr>
          <p:grpSpPr>
            <a:xfrm>
              <a:off x="1784412" y="-923278"/>
              <a:ext cx="8460419" cy="8629095"/>
              <a:chOff x="1784412" y="-923278"/>
              <a:chExt cx="8460419" cy="862909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1AA345-4D27-4166-970B-90058621FD0E}"/>
                  </a:ext>
                </a:extLst>
              </p:cNvPr>
              <p:cNvSpPr/>
              <p:nvPr/>
            </p:nvSpPr>
            <p:spPr>
              <a:xfrm>
                <a:off x="1784412" y="-923278"/>
                <a:ext cx="8460419" cy="8629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A picture containing black, indoor, keyboard, computer&#10;&#10;Description automatically generated">
                <a:extLst>
                  <a:ext uri="{FF2B5EF4-FFF2-40B4-BE49-F238E27FC236}">
                    <a16:creationId xmlns:a16="http://schemas.microsoft.com/office/drawing/2014/main" id="{2E218E32-05B4-4FA1-901A-D8C98EFC1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0"/>
                <a:ext cx="6858000" cy="6858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C36482-BEAC-4441-8B11-D70166B7D474}"/>
                </a:ext>
              </a:extLst>
            </p:cNvPr>
            <p:cNvSpPr txBox="1"/>
            <p:nvPr/>
          </p:nvSpPr>
          <p:spPr>
            <a:xfrm>
              <a:off x="5354603" y="-181620"/>
              <a:ext cx="1320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2021-07-26T02:41:04Z</dcterms:modified>
</cp:coreProperties>
</file>